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handoutMasterIdLst>
    <p:handoutMasterId r:id="rId9"/>
  </p:handoutMasterIdLst>
  <p:sldIdLst>
    <p:sldId id="303" r:id="rId2"/>
    <p:sldId id="257" r:id="rId3"/>
    <p:sldId id="326" r:id="rId4"/>
    <p:sldId id="333" r:id="rId5"/>
    <p:sldId id="334" r:id="rId6"/>
    <p:sldId id="331" r:id="rId7"/>
  </p:sldIdLst>
  <p:sldSz cx="9144000" cy="6858000" type="screen4x3"/>
  <p:notesSz cx="6950075" cy="9167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CCFF"/>
    <a:srgbClr val="33CC33"/>
    <a:srgbClr val="CC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2018" cy="4577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466" y="1"/>
            <a:ext cx="3012018" cy="4577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AA33C-56FE-4D0D-B630-5285AB0E6A90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08476"/>
            <a:ext cx="3012018" cy="4577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466" y="8708476"/>
            <a:ext cx="3012018" cy="4577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D687E-6C96-442C-A870-5737A3CCA5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4037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1699" cy="45839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1"/>
            <a:ext cx="3011699" cy="45839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fld id="{49263B83-5B7F-41BE-8883-E773960E449D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87388"/>
            <a:ext cx="4584700" cy="3438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8" tIns="46049" rIns="92098" bIns="460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54711"/>
            <a:ext cx="5560060" cy="4125516"/>
          </a:xfrm>
          <a:prstGeom prst="rect">
            <a:avLst/>
          </a:prstGeom>
        </p:spPr>
        <p:txBody>
          <a:bodyPr vert="horz" lIns="92098" tIns="46049" rIns="92098" bIns="460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07831"/>
            <a:ext cx="3011699" cy="458391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07831"/>
            <a:ext cx="3011699" cy="458391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F947F8CF-384E-4FD2-9E68-B01254F2FD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07843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7F8CF-384E-4FD2-9E68-B01254F2FD6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http://www.bing.com/videos/search?q=subtracting+polynomials&amp;qpvt=subtracting+polynomials&amp;view=detail&amp;mid=64284745308E5C7D0A5064284745308E5C7D0A50&amp;FORM=VRDGAR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7F8CF-384E-4FD2-9E68-B01254F2FD6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8854F4-5E68-42B1-8905-D23F1974F62F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257C0F-7E67-411F-861D-2740630CE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8854F4-5E68-42B1-8905-D23F1974F62F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257C0F-7E67-411F-861D-2740630CE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8854F4-5E68-42B1-8905-D23F1974F62F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257C0F-7E67-411F-861D-2740630CE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8854F4-5E68-42B1-8905-D23F1974F62F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257C0F-7E67-411F-861D-2740630CE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8854F4-5E68-42B1-8905-D23F1974F62F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257C0F-7E67-411F-861D-2740630CE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8854F4-5E68-42B1-8905-D23F1974F62F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257C0F-7E67-411F-861D-2740630CE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8854F4-5E68-42B1-8905-D23F1974F62F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257C0F-7E67-411F-861D-2740630CE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8854F4-5E68-42B1-8905-D23F1974F62F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257C0F-7E67-411F-861D-2740630CE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8854F4-5E68-42B1-8905-D23F1974F62F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257C0F-7E67-411F-861D-2740630CE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F8854F4-5E68-42B1-8905-D23F1974F62F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257C0F-7E67-411F-861D-2740630CE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8854F4-5E68-42B1-8905-D23F1974F62F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257C0F-7E67-411F-861D-2740630CE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F8854F4-5E68-42B1-8905-D23F1974F62F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8257C0F-7E67-411F-861D-2740630CE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ahUKEwi9wuitxt_QAhWEQiYKHQZIA5cQjRwIBw&amp;url=http://keywordsuggest.org/305216-nice-job-cat.html&amp;bvm=bv.139782543,d.eWE&amp;psig=AFQjCNFEokYh8s-WTVnKR6ZMcu-KXvI-CA&amp;ust=148111306894497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jpeg"/><Relationship Id="rId2" Type="http://schemas.openxmlformats.org/officeDocument/2006/relationships/hyperlink" Target="http://www.google.com/url?sa=i&amp;rct=j&amp;q=&amp;esrc=s&amp;source=images&amp;cd=&amp;cad=rja&amp;uact=8&amp;ved=0ahUKEwi7k7PAw9_QAhVCOyYKHUT6Dv8QjRwIBw&amp;url=http://adminfinance.umw.edu/hr/employee-relations/employee-recognition-2/employee-recognition/umw-wow-card-program/&amp;psig=AFQjCNHovT8jRinKnwVQv2fLYga0_SeeWg&amp;ust=148111231443245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m/url?sa=i&amp;rct=j&amp;q=&amp;esrc=s&amp;source=images&amp;cd=&amp;cad=rja&amp;uact=8&amp;ved=0ahUKEwjWu4zK8anRAhXHNiYKHbpJAUcQjRwIBw&amp;url=http://worldartsme.com/red-dice-clipart.html&amp;bvm=bv.142059868,d.eWE&amp;psig=AFQjCNFqkYNKSqzA_jo8W8L5p-jlWY0rJg&amp;ust=1483667030952915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www.google.com/url?sa=i&amp;rct=j&amp;q=&amp;esrc=s&amp;source=images&amp;cd=&amp;cad=rja&amp;uact=8&amp;ved=0ahUKEwj6vd6M8anRAhVI6yYKHQuLD40QjRwIBw&amp;url=http://www.clipartkid.com/super-awesome-job-cliparts/&amp;bvm=bv.142059868,d.eWE&amp;psig=AFQjCNFqkYNKSqzA_jo8W8L5p-jlWY0rJg&amp;ust=1483667030952915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ahUKEwjNrtbM8KnRAhXFRiYKHfmmCr0QjRwIBw&amp;url=http://www.clipartkid.com/funny-awesome-job-cliparts/&amp;bvm=bv.142059868,d.eWE&amp;psig=AFQjCNFqkYNKSqzA_jo8W8L5p-jlWY0rJg&amp;ust=1483667030952915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google.com/url?sa=i&amp;rct=j&amp;q=&amp;esrc=s&amp;source=images&amp;cd=&amp;cad=rja&amp;uact=8&amp;ved=0ahUKEwiDtfyb56rRAhXF1CYKHeubARYQjRwIBw&amp;url=http%3A%2F%2Fwww.brainleadersandlearners.com%2Fellen-weber%2Fa-brain-on-celebration%2F&amp;bvm=bv.142059868,d.eWE&amp;psig=AFQjCNF6g4Ik7d-HXp09xTkvwZhf3SFirw&amp;ust=1483698876822460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2.jpeg"/><Relationship Id="rId4" Type="http://schemas.openxmlformats.org/officeDocument/2006/relationships/hyperlink" Target="http://www.google.com/url?sa=i&amp;rct=j&amp;q=&amp;esrc=s&amp;source=images&amp;cd=&amp;cad=rja&amp;uact=8&amp;ved=0ahUKEwiiqNK056rRAhWILSYKHVr5AK8QjRwIBw&amp;url=http%3A%2F%2Fwww.commentsdb.com%2Fcongratulations%2Fcongratulations-you-did-it-graphic%2F&amp;bvm=bv.142059868,d.eWE&amp;psig=AFQjCNF5uQ-Co0Z5vcNqCNXjvXiXV8KepQ&amp;ust=1483698926042969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3.jpeg"/><Relationship Id="rId7" Type="http://schemas.openxmlformats.org/officeDocument/2006/relationships/hyperlink" Target="http://www.google.com/url?sa=i&amp;rct=j&amp;q=&amp;esrc=s&amp;source=images&amp;cd=&amp;cad=rja&amp;uact=8&amp;ved=0ahUKEwjekZK386nRAhUC4iYKHWTMBZYQjRwIBw&amp;url=http://quotesjunk.com/believe_motivational_quotes/page/3/&amp;bvm=bv.142059868,d.eWE&amp;psig=AFQjCNHCYDSyOQRf6GdN3o2ZTNTA-fg9hg&amp;ust=1483667747514894" TargetMode="External"/><Relationship Id="rId2" Type="http://schemas.openxmlformats.org/officeDocument/2006/relationships/hyperlink" Target="http://www.google.com/url?sa=i&amp;rct=j&amp;q=&amp;esrc=s&amp;source=images&amp;cd=&amp;cad=rja&amp;uact=8&amp;ved=0ahUKEwjQnpuv8qnRAhVFYyYKHfHtBdUQjRwIBw&amp;url=http://www.thenavidaters.com/strictly-orthodox/shidduch-dating-quiz-time/&amp;bvm=bv.142059868,d.eWE&amp;psig=AFQjCNEyvmulwUnvaSmdy4nHV0ubRovmzA&amp;ust=148366747025845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hyperlink" Target="http://www.bloggiesta.com/2015/09/bloggiesta-september-2015-mini-challenge-master-list/" TargetMode="Externa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i="1" dirty="0" smtClean="0"/>
              <a:t>Problem of the Day</a:t>
            </a:r>
            <a:endParaRPr lang="en-US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49437"/>
            <a:ext cx="4040188" cy="3941763"/>
          </a:xfrm>
        </p:spPr>
        <p:txBody>
          <a:bodyPr>
            <a:normAutofit lnSpcReduction="10000"/>
          </a:bodyPr>
          <a:lstStyle/>
          <a:p>
            <a:pPr marL="742950" indent="-742950">
              <a:lnSpc>
                <a:spcPct val="80000"/>
              </a:lnSpc>
              <a:buNone/>
              <a:defRPr/>
            </a:pPr>
            <a:r>
              <a:rPr lang="en-US" sz="3600" dirty="0" smtClean="0">
                <a:latin typeface="Arial Black" pitchFamily="34" charset="0"/>
              </a:rPr>
              <a:t>1.  Simplify: n</a:t>
            </a:r>
            <a:r>
              <a:rPr lang="en-US" sz="3600" baseline="30000" dirty="0" smtClean="0">
                <a:latin typeface="Arial Black" pitchFamily="34" charset="0"/>
              </a:rPr>
              <a:t>-3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3600" baseline="30000" dirty="0" smtClean="0">
                <a:latin typeface="Arial Black" pitchFamily="34" charset="0"/>
              </a:rPr>
              <a:t>		</a:t>
            </a:r>
          </a:p>
          <a:p>
            <a:pPr>
              <a:lnSpc>
                <a:spcPct val="80000"/>
              </a:lnSpc>
              <a:buNone/>
              <a:defRPr/>
            </a:pPr>
            <a:endParaRPr lang="en-US" sz="3600" dirty="0" smtClean="0">
              <a:latin typeface="Arial Black" pitchFamily="34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US" sz="3600" dirty="0" smtClean="0">
                <a:latin typeface="Arial Black" pitchFamily="34" charset="0"/>
              </a:rPr>
              <a:t>2. Compute 4</a:t>
            </a:r>
            <a:r>
              <a:rPr lang="en-US" sz="3600" baseline="30000" dirty="0" smtClean="0">
                <a:latin typeface="Arial Black" pitchFamily="34" charset="0"/>
              </a:rPr>
              <a:t>-2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3600" baseline="30000" dirty="0" smtClean="0">
                <a:latin typeface="Arial Black" pitchFamily="34" charset="0"/>
              </a:rPr>
              <a:t>		</a:t>
            </a:r>
          </a:p>
          <a:p>
            <a:pPr>
              <a:lnSpc>
                <a:spcPct val="80000"/>
              </a:lnSpc>
              <a:buNone/>
              <a:defRPr/>
            </a:pPr>
            <a:endParaRPr lang="en-US" sz="3600" dirty="0" smtClean="0">
              <a:latin typeface="Arial Black" pitchFamily="34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US" sz="3600" dirty="0" smtClean="0">
                <a:latin typeface="Arial Black" pitchFamily="34" charset="0"/>
              </a:rPr>
              <a:t>3. Write as a negative exponent 1/c</a:t>
            </a:r>
            <a:r>
              <a:rPr lang="en-US" sz="3600" baseline="30000" dirty="0" smtClean="0">
                <a:latin typeface="Arial Black" pitchFamily="34" charset="0"/>
              </a:rPr>
              <a:t>6</a:t>
            </a:r>
            <a:endParaRPr lang="en-US" sz="3600" dirty="0">
              <a:latin typeface="Arial Black" pitchFamily="34" charset="0"/>
            </a:endParaRPr>
          </a:p>
        </p:txBody>
      </p:sp>
      <p:pic>
        <p:nvPicPr>
          <p:cNvPr id="11" name="Picture 8" descr="Image result for good job cartoon images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676399"/>
            <a:ext cx="2590800" cy="266378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"/>
            <a:ext cx="206692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28681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-76200"/>
            <a:ext cx="9144000" cy="1829761"/>
          </a:xfrm>
          <a:solidFill>
            <a:srgbClr val="CCFF99"/>
          </a:solidFill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Objective: I CAN subtract polynomials!!!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2057400"/>
            <a:ext cx="5715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Agenda:</a:t>
            </a:r>
          </a:p>
          <a:p>
            <a:r>
              <a:rPr lang="en-US" sz="3200" dirty="0" smtClean="0"/>
              <a:t>POD: Problem of the Day</a:t>
            </a:r>
          </a:p>
          <a:p>
            <a:r>
              <a:rPr lang="en-US" sz="3200" dirty="0" smtClean="0"/>
              <a:t>Subtracting Polynomials</a:t>
            </a:r>
          </a:p>
          <a:p>
            <a:r>
              <a:rPr lang="en-US" sz="3200" dirty="0" smtClean="0"/>
              <a:t> - Video &amp; Practice</a:t>
            </a:r>
          </a:p>
          <a:p>
            <a:r>
              <a:rPr lang="en-US" sz="3200" dirty="0" smtClean="0"/>
              <a:t>Quiz - Exponents</a:t>
            </a:r>
          </a:p>
          <a:p>
            <a:endParaRPr lang="en-US" sz="3200" dirty="0" smtClean="0"/>
          </a:p>
          <a:p>
            <a:endParaRPr lang="en-US" dirty="0"/>
          </a:p>
        </p:txBody>
      </p:sp>
      <p:pic>
        <p:nvPicPr>
          <p:cNvPr id="2050" name="Picture 2" descr="Related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0"/>
            <a:ext cx="1847850" cy="14380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Image result for awesome job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3600" y="1295400"/>
            <a:ext cx="2895600" cy="3743325"/>
          </a:xfrm>
          <a:prstGeom prst="rect">
            <a:avLst/>
          </a:prstGeom>
          <a:noFill/>
        </p:spPr>
      </p:pic>
      <p:pic>
        <p:nvPicPr>
          <p:cNvPr id="7172" name="Picture 4" descr="Related image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19200" y="4572000"/>
            <a:ext cx="2667000" cy="20752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81565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62484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Example 1: </a:t>
            </a:r>
            <a:br>
              <a:rPr lang="en-US" dirty="0" smtClean="0"/>
            </a:br>
            <a:r>
              <a:rPr lang="en-US" dirty="0" smtClean="0"/>
              <a:t>Subtract Polynomials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95735" y="5448300"/>
            <a:ext cx="4040188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Step 1: Distributive Prop	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idx="1"/>
          </p:nvPr>
        </p:nvSpPr>
        <p:spPr>
          <a:xfrm>
            <a:off x="4570412" y="5486400"/>
            <a:ext cx="4040188" cy="76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Step 2:  Combine Like Terms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599" y="2057400"/>
            <a:ext cx="794288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228600"/>
            <a:ext cx="260985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rgbClr val="FFCCFF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Example 2: Subtract Polynomials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0"/>
            <a:ext cx="5867400" cy="221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Placeholder 3"/>
          <p:cNvSpPr>
            <a:spLocks noGrp="1"/>
          </p:cNvSpPr>
          <p:nvPr>
            <p:ph type="body" idx="1"/>
          </p:nvPr>
        </p:nvSpPr>
        <p:spPr>
          <a:xfrm>
            <a:off x="228600" y="990600"/>
            <a:ext cx="4040188" cy="76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Step 1: Set up equation in the proper order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505200" y="1524000"/>
            <a:ext cx="4040188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Step 2: Distributive Prop	</a:t>
            </a:r>
            <a:endParaRPr lang="en-US" dirty="0"/>
          </a:p>
        </p:txBody>
      </p:sp>
      <p:pic>
        <p:nvPicPr>
          <p:cNvPr id="2052" name="Picture 4" descr="Image result for awesome job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3429000"/>
            <a:ext cx="2619375" cy="2300549"/>
          </a:xfrm>
          <a:prstGeom prst="rect">
            <a:avLst/>
          </a:prstGeom>
          <a:noFill/>
        </p:spPr>
      </p:pic>
      <p:sp>
        <p:nvSpPr>
          <p:cNvPr id="16" name="Text Placeholder 3"/>
          <p:cNvSpPr>
            <a:spLocks noGrp="1"/>
          </p:cNvSpPr>
          <p:nvPr>
            <p:ph type="body" idx="1"/>
          </p:nvPr>
        </p:nvSpPr>
        <p:spPr>
          <a:xfrm>
            <a:off x="6094412" y="2286000"/>
            <a:ext cx="3049588" cy="76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Step 3:  Combine Like Terms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dirty="0" smtClean="0"/>
              <a:t>Job 19:      </a:t>
            </a:r>
            <a:r>
              <a:rPr lang="en-US" i="1" u="sng" dirty="0" smtClean="0"/>
              <a:t>Question 4!</a:t>
            </a:r>
            <a:endParaRPr lang="en-US" i="1" u="sng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idx="1"/>
          </p:nvPr>
        </p:nvSpPr>
        <p:spPr>
          <a:xfrm>
            <a:off x="228600" y="990600"/>
            <a:ext cx="4040188" cy="76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Step 1: Set up equation in the proper order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505200" y="1524000"/>
            <a:ext cx="4040188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Step 2: Distributive Prop	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idx="1"/>
          </p:nvPr>
        </p:nvSpPr>
        <p:spPr>
          <a:xfrm>
            <a:off x="6094412" y="2286000"/>
            <a:ext cx="3049588" cy="76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Step 3:  Combine Like Terms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28600" y="3362742"/>
            <a:ext cx="86106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When 3g</a:t>
            </a:r>
            <a:r>
              <a:rPr lang="en-US" sz="4400" b="1" cap="none" spc="0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 4g + 2 is subtracted from 7g</a:t>
            </a:r>
            <a:r>
              <a:rPr lang="en-US" sz="4400" b="1" cap="none" spc="0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+ 5g – 1</a:t>
            </a:r>
          </a:p>
          <a:p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</a:t>
            </a: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 difference is?</a:t>
            </a:r>
            <a:endParaRPr lang="en-U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36" name="Picture 12" descr="Image result for celebration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0"/>
            <a:ext cx="2314575" cy="1674950"/>
          </a:xfrm>
          <a:prstGeom prst="rect">
            <a:avLst/>
          </a:prstGeom>
          <a:noFill/>
        </p:spPr>
      </p:pic>
      <p:pic>
        <p:nvPicPr>
          <p:cNvPr id="1038" name="Picture 14" descr="Image result for you did it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752600"/>
            <a:ext cx="2861707" cy="1638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533400"/>
            <a:ext cx="6781800" cy="4525963"/>
          </a:xfrm>
        </p:spPr>
        <p:txBody>
          <a:bodyPr/>
          <a:lstStyle/>
          <a:p>
            <a:pPr marL="624078" indent="-514350">
              <a:buNone/>
            </a:pPr>
            <a:endParaRPr lang="en-US" dirty="0" smtClean="0"/>
          </a:p>
          <a:p>
            <a:pPr marL="624078" indent="-514350">
              <a:buNone/>
            </a:pPr>
            <a:endParaRPr lang="en-US" dirty="0" smtClean="0"/>
          </a:p>
          <a:p>
            <a:pPr marL="566928" indent="-457200">
              <a:buNone/>
            </a:pPr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Quiz Time!!</a:t>
            </a:r>
            <a:endParaRPr lang="en-US" dirty="0"/>
          </a:p>
        </p:txBody>
      </p:sp>
      <p:pic>
        <p:nvPicPr>
          <p:cNvPr id="3" name="Picture 2" descr="Image result for quiz tim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1219200"/>
            <a:ext cx="3810000" cy="2905125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81000"/>
            <a:ext cx="4314825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 descr="Image result for challenge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810000"/>
            <a:ext cx="5257800" cy="24003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Related image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2400" y="2819400"/>
            <a:ext cx="3743325" cy="3743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28681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5138</TotalTime>
  <Words>128</Words>
  <Application>Microsoft Office PowerPoint</Application>
  <PresentationFormat>On-screen Show (4:3)</PresentationFormat>
  <Paragraphs>38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Problem of the Day</vt:lpstr>
      <vt:lpstr>Objective: I CAN subtract polynomials!!!</vt:lpstr>
      <vt:lpstr>Example 1:  Subtract Polynomials</vt:lpstr>
      <vt:lpstr>Example 2: Subtract Polynomials</vt:lpstr>
      <vt:lpstr>Job 19:      Question 4!</vt:lpstr>
      <vt:lpstr>Quiz Time!!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of the Day</dc:title>
  <dc:creator>Michelle</dc:creator>
  <cp:lastModifiedBy>Michelle</cp:lastModifiedBy>
  <cp:revision>116</cp:revision>
  <cp:lastPrinted>2013-10-18T13:33:00Z</cp:lastPrinted>
  <dcterms:created xsi:type="dcterms:W3CDTF">2013-10-04T02:05:25Z</dcterms:created>
  <dcterms:modified xsi:type="dcterms:W3CDTF">2017-01-05T10:36:44Z</dcterms:modified>
</cp:coreProperties>
</file>